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448" r:id="rId5"/>
    <p:sldId id="2462" r:id="rId6"/>
    <p:sldId id="259" r:id="rId7"/>
    <p:sldId id="2451" r:id="rId8"/>
    <p:sldId id="2463" r:id="rId9"/>
    <p:sldId id="2464" r:id="rId10"/>
    <p:sldId id="2465" r:id="rId11"/>
    <p:sldId id="2481" r:id="rId12"/>
    <p:sldId id="2483" r:id="rId13"/>
    <p:sldId id="2484" r:id="rId14"/>
    <p:sldId id="2479" r:id="rId15"/>
    <p:sldId id="2482" r:id="rId16"/>
    <p:sldId id="2480" r:id="rId17"/>
    <p:sldId id="2466" r:id="rId18"/>
    <p:sldId id="2467" r:id="rId19"/>
    <p:sldId id="2468" r:id="rId20"/>
    <p:sldId id="2469" r:id="rId21"/>
    <p:sldId id="2470" r:id="rId22"/>
    <p:sldId id="2471" r:id="rId23"/>
    <p:sldId id="2472" r:id="rId24"/>
    <p:sldId id="2473" r:id="rId25"/>
    <p:sldId id="2474" r:id="rId26"/>
    <p:sldId id="2475" r:id="rId27"/>
    <p:sldId id="2476" r:id="rId28"/>
    <p:sldId id="2477" r:id="rId29"/>
    <p:sldId id="2478" r:id="rId30"/>
    <p:sldId id="2432" r:id="rId31"/>
    <p:sldId id="2454" r:id="rId32"/>
    <p:sldId id="243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avanisilasagaram" TargetMode="External"/><Relationship Id="rId2" Type="http://schemas.openxmlformats.org/officeDocument/2006/relationships/hyperlink" Target="https://github.com/navyashruthi15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ingnation.com/10-coding-blogs-skills-development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templatelab.com/contact-list/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uptothesky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kandinavyashruthi@gmail.com" TargetMode="External"/><Relationship Id="rId3" Type="http://schemas.microsoft.com/office/2007/relationships/hdphoto" Target="../media/hdphoto1.wdp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Calendaring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3826" y="5715179"/>
            <a:ext cx="5167313" cy="518795"/>
          </a:xfrm>
        </p:spPr>
        <p:txBody>
          <a:bodyPr/>
          <a:lstStyle/>
          <a:p>
            <a:r>
              <a:rPr lang="en-US" dirty="0"/>
              <a:t>Navya 1602-19-737-143</a:t>
            </a:r>
          </a:p>
          <a:p>
            <a:r>
              <a:rPr lang="en-US" dirty="0"/>
              <a:t>Bhavani 1602-19-737-173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sz="3200" b="1" dirty="0"/>
              <a:t>Final presentation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505FAA-A25B-4431-977D-6AA53AC2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440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37800CB-560D-44BD-8637-30728288ED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2968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4931D-1BD8-4F18-B092-81B943E2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A4DC3-B696-47A8-BCD0-AAA6CDA4E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16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2CED0A71-A73C-4807-9AD7-5AB1E83BEA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9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C3917-B546-4055-ACC7-D1257E96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4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56A7B408-D401-4116-A80B-AAFD21E8CD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469" b="79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9A49D-0055-4804-A96F-669B9536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8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7871077-CCDC-40E9-BA60-E8E9066235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620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2EA60-F548-475C-BDE1-4AF2A763E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75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8EB073-27D4-42DD-B533-EFFE0B20B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803871" y="0"/>
            <a:ext cx="638812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A40E4-73A0-4F3D-A0DE-45E68DEFC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4E8F405B-C556-4D97-ABC1-03D86F49DA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491"/>
          <a:stretch/>
        </p:blipFill>
        <p:spPr>
          <a:xfrm>
            <a:off x="20" y="10"/>
            <a:ext cx="6591280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94A1D-7185-4E10-9FEA-2589B0B1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>
                    <a:alpha val="8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bg1">
                  <a:alpha val="8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499FF-B0D4-432A-A5D9-EF2DB2284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654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5062B00-ED95-484A-8714-3F7239D17F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937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A3D33-CF5C-4966-953C-D111F57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9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4E9E9D7E-1ED4-4A5E-AB9D-8EA4A76FD4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68" r="-1" b="2854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A0DB7-448E-4687-B1E1-B00AAA97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9954" y="6346824"/>
            <a:ext cx="150125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900">
                <a:solidFill>
                  <a:schemeClr val="bg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900">
              <a:solidFill>
                <a:schemeClr val="bg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09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80D7B699-B670-4088-A3C9-E6CA045EA0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5759"/>
          <a:stretch/>
        </p:blipFill>
        <p:spPr>
          <a:xfrm>
            <a:off x="19" y="10"/>
            <a:ext cx="4637227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B692AF-B015-49A1-8FFC-16627D82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D570-CF46-48DE-A348-25EE149E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D70DC-5BB1-4476-BE70-66509FE21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9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DA3E66-F4F7-423E-8691-6C6F9EBF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54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7555E6D6-116B-48DD-A1CA-4A5CBA89C8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094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678EF-DF53-4CA7-AEB4-343043EE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18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D1C3F-2EB3-49AD-BCD0-E5FAAF1A0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32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43C1B-E5AD-4B7B-AE12-0DE29D78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54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956EC336-4F85-4CE3-A534-1EE10082E3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597" r="-3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24C5D-0824-4920-821D-AB22DC69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19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CF0D-8E0D-4D70-86C1-B604FE7E9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46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75" y="1384789"/>
            <a:ext cx="5354078" cy="361583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/>
              <a:t>In today’s world most of us are dependent on the calendar for various purposes. We have decided to make your work more easier and efficient with our calendaring software. It is a software that minimally provides users with an electronic version of a calendar. This application will be built on the console without using graphic properties; instead, it utilizes many other window properties to give the application a colourful look and feel. Our software would enable the users to add notes , remainders and it enables the user to prepare a to-do list for a particular day with the time slots assigned. The software also enables the user to check for overlapping events etc features.</a:t>
            </a:r>
            <a:br>
              <a:rPr lang="en-IN" sz="1400" dirty="0"/>
            </a:br>
            <a:br>
              <a:rPr lang="en-IN" sz="1400" dirty="0"/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LINKS: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https://github.com/navyashruthi15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https://github.com/bhavanisilasagaram</a:t>
            </a:r>
            <a:br>
              <a:rPr lang="en-IN" sz="1400" dirty="0"/>
            </a:br>
            <a:br>
              <a:rPr lang="en-IN" sz="1200" dirty="0"/>
            </a:br>
            <a:endParaRPr lang="en-IN" sz="1200" dirty="0"/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282779" y="0"/>
            <a:ext cx="6096000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75543" y="117619"/>
            <a:ext cx="3955510" cy="3195971"/>
          </a:xfrm>
        </p:spPr>
        <p:txBody>
          <a:bodyPr/>
          <a:lstStyle/>
          <a:p>
            <a:r>
              <a:rPr lang="en-US" sz="5400" dirty="0">
                <a:latin typeface="Bodoni MT Condensed" panose="020B0604020202020204" pitchFamily="18" charset="0"/>
              </a:rPr>
              <a:t>ABSTRACT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AA9807A1-3B90-4351-9CEE-AE4E9868BD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9" r="22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AE27CD-EDA6-406F-A508-4ACAF48D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899D1-9C95-4CF7-8793-8A8972F3B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F4D81-D73E-4626-89F1-31A65C8A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87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E20A7-A140-41EC-800A-8381D28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5200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ABC57243-DC14-4542-859E-ACF9D966F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3130" b="-2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E241A-9A3F-4B09-8503-4D7D27BB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A2861-C515-445C-87F9-9B348AD07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39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4AD80A-7CE2-4061-A1BC-9F154AC7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endParaRPr lang="en-US" sz="5200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F2FA82C1-72ED-4AB3-B59C-0A865F8734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637" b="2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76121-AC3B-46F5-8486-937B5DDD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66F92-FDDD-4D53-9968-32DD10447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093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5D35C57C-72FF-4C64-9BB5-1D5EB5370A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256" b="225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85418C-3BC0-41B9-B6FF-59A4EE50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166A5-8E76-4E12-B154-DB8DCA84E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2AC24-8D29-4C80-A9E6-7E79FC1A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6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F10C50BB-FE41-4E6F-8928-5C1D6384FD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47" b="294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B490BA-96F6-4372-8849-67C72B9E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0D91F-E6FC-4143-B172-991086BAB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6BC8-A5BC-481D-BDA2-1AA9BF4EE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66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CFA71B3-17C7-4F21-8331-6328024D2E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94" r="2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A891E5-C9E5-4E9F-965E-80CE8B20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D4B2F-7E03-46F0-B6D9-7888E4B2D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4426BB-2C57-4622-A20F-283D869C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76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F8F3200-F0BD-4786-B285-51EB921AE9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99" b="89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1A6FEC2-B20A-42D8-8467-5F46F1CE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7F16D-471B-45FF-9460-3A8F87FB5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FB2E-44C0-4A01-960D-99472173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69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94" y="567766"/>
            <a:ext cx="11002962" cy="8239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4258B-C027-495F-941E-A6C5A228F978}"/>
              </a:ext>
            </a:extLst>
          </p:cNvPr>
          <p:cNvSpPr txBox="1"/>
          <p:nvPr/>
        </p:nvSpPr>
        <p:spPr>
          <a:xfrm>
            <a:off x="594519" y="1591704"/>
            <a:ext cx="113986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 have gained immense knowledge in coding and programming throughout the duration of this miniproject. The joy of working and thrill involved while debugging and fixing errors gave us a feel of being an actual software developer. We have improved our collaborating skills. </a:t>
            </a:r>
          </a:p>
          <a:p>
            <a:r>
              <a:rPr lang="en-IN" sz="2800" dirty="0"/>
              <a:t>Even though we faced challenges during the coding phase, we helped each other out and finally achieved the desired product. It was a wonderful opportunity for both of us, and we will be looking forward to many more such opportunities in the future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FUTURE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spc="300" dirty="0"/>
              <a:t>Organizing Chunks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/>
              <a:t>And Time Blocking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Time-wise chunks can be allocated.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600" spc="300" dirty="0"/>
              <a:t>Date wise chunks can be organized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pc="300" dirty="0"/>
          </a:p>
          <a:p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Address book</a:t>
            </a:r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spc="3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Placeholder 6" descr="Calendar&#10;&#10;Description automatically generated">
            <a:extLst>
              <a:ext uri="{FF2B5EF4-FFF2-40B4-BE49-F238E27FC236}">
                <a16:creationId xmlns:a16="http://schemas.microsoft.com/office/drawing/2014/main" id="{9E3ABC17-3E55-4855-AF29-AC3F76BC41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96" r="396"/>
          <a:stretch>
            <a:fillRect/>
          </a:stretch>
        </p:blipFill>
        <p:spPr/>
      </p:pic>
      <p:pic>
        <p:nvPicPr>
          <p:cNvPr id="11" name="Picture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88F35F-8695-4564-819F-5D3BF1C5E4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37" b="1437"/>
          <a:stretch>
            <a:fillRect/>
          </a:stretch>
        </p:blipFill>
        <p:spPr/>
      </p:pic>
      <p:pic>
        <p:nvPicPr>
          <p:cNvPr id="20" name="Picture Placeholder 19" descr="Table&#10;&#10;Description automatically generated">
            <a:extLst>
              <a:ext uri="{FF2B5EF4-FFF2-40B4-BE49-F238E27FC236}">
                <a16:creationId xmlns:a16="http://schemas.microsoft.com/office/drawing/2014/main" id="{C442132C-C48F-451B-A869-B12C9C51B1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90" r="73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03293" y="3063240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Navya Bhavani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34300" y="3903126"/>
            <a:ext cx="3869506" cy="104987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kandinavyashruthi@gmail.com</a:t>
            </a:r>
            <a:endParaRPr lang="en-US" dirty="0"/>
          </a:p>
          <a:p>
            <a:r>
              <a:rPr lang="en-US" dirty="0"/>
              <a:t>Bhavani.sila@gmail.com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86150" y="2477543"/>
            <a:ext cx="5679281" cy="591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55A2B662-0276-4698-99B5-A6A355D6B31F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834" y="1473171"/>
            <a:ext cx="5897218" cy="8842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04953" y="194909"/>
            <a:ext cx="3782093" cy="488672"/>
          </a:xfrm>
        </p:spPr>
        <p:txBody>
          <a:bodyPr/>
          <a:lstStyle/>
          <a:p>
            <a:r>
              <a:rPr lang="en-US" sz="2400" dirty="0"/>
              <a:t>USE CASE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8" name="Content Placeholder 17" descr="A picture containing text, monitor, screenshot, computer&#10;&#10;Description automatically generated">
            <a:extLst>
              <a:ext uri="{FF2B5EF4-FFF2-40B4-BE49-F238E27FC236}">
                <a16:creationId xmlns:a16="http://schemas.microsoft.com/office/drawing/2014/main" id="{15090239-AC77-4962-8243-0BA8BC283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322" t="28346" r="26215" b="16912"/>
          <a:stretch/>
        </p:blipFill>
        <p:spPr>
          <a:xfrm>
            <a:off x="1145218" y="828978"/>
            <a:ext cx="9499107" cy="5937297"/>
          </a:xfr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9" y="948976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Technology used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909" y="3107184"/>
            <a:ext cx="4823386" cy="2059687"/>
          </a:xfrm>
        </p:spPr>
        <p:txBody>
          <a:bodyPr/>
          <a:lstStyle/>
          <a:p>
            <a:r>
              <a:rPr lang="en-US" dirty="0"/>
              <a:t>GCC  compiler</a:t>
            </a:r>
          </a:p>
          <a:p>
            <a:r>
              <a:rPr lang="en-US" dirty="0"/>
              <a:t>Vs code </a:t>
            </a:r>
          </a:p>
          <a:p>
            <a:r>
              <a:rPr lang="en-US" dirty="0"/>
              <a:t>VIM</a:t>
            </a:r>
          </a:p>
          <a:p>
            <a:r>
              <a:rPr lang="en-US" dirty="0"/>
              <a:t>C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5707064E-2FBB-426E-B592-2DEF48B7F0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11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799AE-FFA0-4B75-8412-DC7A23E2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7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50149B3C-166D-4B93-9572-A1F8C3DE20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41E0-BB66-4ACD-BA2E-E4F1C6A5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8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6A9B2784-B5FE-4D75-9D21-F127DE4649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4FF93-52A6-4FB8-9651-55C7A043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3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5A7FF66-9B70-4E47-BD5E-8FB20C998F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55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D4CB6-311E-4A65-8667-7FA7EF02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7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A1F9E0B1-CB5B-49CC-944E-41E7B81635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24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E853C-8446-4769-A347-5BC4A9C8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52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327</Words>
  <Application>Microsoft Office PowerPoint</Application>
  <PresentationFormat>Widescreen</PresentationFormat>
  <Paragraphs>55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Bodoni MT Condensed</vt:lpstr>
      <vt:lpstr>Calibri</vt:lpstr>
      <vt:lpstr>Calibri Light</vt:lpstr>
      <vt:lpstr>Wingdings</vt:lpstr>
      <vt:lpstr>Office Theme</vt:lpstr>
      <vt:lpstr>Calendaring software</vt:lpstr>
      <vt:lpstr>In today’s world most of us are dependent on the calendar for various purposes. We have decided to make your work more easier and efficient with our calendaring software. It is a software that minimally provides users with an electronic version of a calendar. This application will be built on the console without using graphic properties; instead, it utilizes many other window properties to give the application a colourful look and feel. Our software would enable the users to add notes , remainders and it enables the user to prepare a to-do list for a particular day with the time slots assigned. The software also enables the user to check for overlapping events etc features.  GITHUB LINKS: https://github.com/navyashruthi15 https://github.com/bhavanisilasagaram  </vt:lpstr>
      <vt:lpstr>PowerPoint Presentation</vt:lpstr>
      <vt:lpstr>Technology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GOALS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Calendaring software</dc:title>
  <dc:creator>19-737-173_BHAVANI SILASAGARAM</dc:creator>
  <cp:lastModifiedBy>19-737-173_BHAVANI SILASAGARAM</cp:lastModifiedBy>
  <cp:revision>1</cp:revision>
  <dcterms:created xsi:type="dcterms:W3CDTF">2020-12-17T15:01:32Z</dcterms:created>
  <dcterms:modified xsi:type="dcterms:W3CDTF">2020-12-17T15:04:12Z</dcterms:modified>
</cp:coreProperties>
</file>